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8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2014.07.11.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536504" cy="1440160"/>
          </a:xfrm>
        </p:spPr>
        <p:txBody>
          <a:bodyPr/>
          <a:lstStyle/>
          <a:p>
            <a:r>
              <a:rPr lang="hu-HU" dirty="0"/>
              <a:t>PREZENTÁCIÓ</a:t>
            </a:r>
            <a:br>
              <a:rPr lang="hu-HU" dirty="0"/>
            </a:br>
            <a:r>
              <a:rPr lang="hu-HU" dirty="0"/>
              <a:t>CÍMSOR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/>
              <a:t>SLIDE HEADING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alcím </a:t>
            </a: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lvl="1"/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lvl="1"/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cap="all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elit vitae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81</Words>
  <Application>Microsoft Office PowerPoint</Application>
  <PresentationFormat>Diavetítés a képernyőre (4:3 oldalarány)</PresentationFormat>
  <Paragraphs>16</Paragraphs>
  <Slides>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Office-téma</vt:lpstr>
      <vt:lpstr>PREZENTÁCIÓ CÍMSOR</vt:lpstr>
      <vt:lpstr>SLIDE HEADING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Csaba</cp:lastModifiedBy>
  <cp:revision>32</cp:revision>
  <dcterms:created xsi:type="dcterms:W3CDTF">2014-03-03T11:13:53Z</dcterms:created>
  <dcterms:modified xsi:type="dcterms:W3CDTF">2014-07-11T08:10:20Z</dcterms:modified>
</cp:coreProperties>
</file>